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808"/>
    <a:srgbClr val="AF0909"/>
    <a:srgbClr val="FA0000"/>
    <a:srgbClr val="BE0A0A"/>
    <a:srgbClr val="CB0B0B"/>
    <a:srgbClr val="CF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37" autoAdjust="0"/>
    <p:restoredTop sz="94660"/>
  </p:normalViewPr>
  <p:slideViewPr>
    <p:cSldViewPr>
      <p:cViewPr varScale="1">
        <p:scale>
          <a:sx n="71" d="100"/>
          <a:sy n="71" d="100"/>
        </p:scale>
        <p:origin x="7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34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95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17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28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59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93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46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83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26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03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79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3AE6-B657-4EFE-9055-E0128156AE6F}" type="datetimeFigureOut">
              <a:rPr lang="es-ES" smtClean="0"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B740A-5EA5-4AB4-B576-D6B3252B02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68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de escena crimen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7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31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2048999" cy="68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972616" y="5229200"/>
            <a:ext cx="10081120" cy="792088"/>
          </a:xfrm>
          <a:prstGeom prst="rect">
            <a:avLst/>
          </a:prstGeom>
          <a:gradFill flip="none" rotWithShape="1">
            <a:gsLst>
              <a:gs pos="0">
                <a:srgbClr val="F60808"/>
              </a:gs>
              <a:gs pos="100000">
                <a:srgbClr val="AF0909"/>
              </a:gs>
            </a:gsLst>
            <a:lin ang="5400000" scaled="1"/>
            <a:tileRect/>
          </a:gradFill>
          <a:ln>
            <a:noFill/>
          </a:ln>
          <a:scene3d>
            <a:camera prst="perspectiveHeroicExtremeLef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6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para empresas     .</a:t>
            </a:r>
          </a:p>
        </p:txBody>
      </p:sp>
      <p:pic>
        <p:nvPicPr>
          <p:cNvPr id="1026" name="Picture 2" descr="C:\Users\Portatil\Desktop\moorder\revolver HD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323805" cy="3355106"/>
          </a:xfrm>
          <a:prstGeom prst="rect">
            <a:avLst/>
          </a:prstGeom>
          <a:noFill/>
          <a:effectLst>
            <a:glow rad="406400">
              <a:schemeClr val="bg1">
                <a:alpha val="3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-900608" y="3429000"/>
            <a:ext cx="13321480" cy="936104"/>
          </a:xfrm>
          <a:prstGeom prst="rect">
            <a:avLst/>
          </a:prstGeom>
          <a:gradFill flip="none" rotWithShape="1">
            <a:gsLst>
              <a:gs pos="0">
                <a:srgbClr val="F60808"/>
              </a:gs>
              <a:gs pos="100000">
                <a:srgbClr val="AF0909"/>
              </a:gs>
            </a:gsLst>
            <a:lin ang="5400000" scaled="1"/>
            <a:tileRect/>
          </a:gradFill>
          <a:ln>
            <a:noFill/>
          </a:ln>
          <a:scene3d>
            <a:camera prst="perspectiveContrastingRigh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     Room escape </a:t>
            </a:r>
            <a:endParaRPr lang="es-ES" sz="9600" dirty="0" smtClean="0">
              <a:solidFill>
                <a:schemeClr val="tx1"/>
              </a:solidFill>
              <a:latin typeface="Call Of Ops Duty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escena crimen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7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31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2048999" cy="68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 rot="627151">
            <a:off x="-624601" y="258008"/>
            <a:ext cx="15991203" cy="93610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  <a:tileRect/>
          </a:gradFill>
          <a:ln>
            <a:noFill/>
          </a:ln>
          <a:scene3d>
            <a:camera prst="perspectiveContrastingRigh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s-ES" sz="8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     </a:t>
            </a:r>
            <a:r>
              <a:rPr lang="es-ES" sz="6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publico objetivo</a:t>
            </a:r>
            <a:endParaRPr lang="es-ES" sz="9600" dirty="0" smtClean="0">
              <a:solidFill>
                <a:schemeClr val="tx1"/>
              </a:solidFill>
              <a:latin typeface="Call Of Ops Duty" panose="02000500000000000000" pitchFamily="2" charset="0"/>
            </a:endParaRPr>
          </a:p>
        </p:txBody>
      </p:sp>
      <p:pic>
        <p:nvPicPr>
          <p:cNvPr id="1031" name="Picture 7" descr="C:\Users\Portatil\Desktop\moorder\maleti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21154"/>
            <a:ext cx="1939894" cy="193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435046" y="2217756"/>
            <a:ext cx="4756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JUEGO DISEÑADO EXCLUSIVAMENTE PARA GRUPOS DE EMPRESAS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971600" y="4605298"/>
            <a:ext cx="48314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MODULAR Y ADAPTABLE PARA GRUPOS DE 16 A 48 JUGADORES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16" name="Picture 2" descr="C:\Users\Portatil\Desktop\moorder\persona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312" y="4327848"/>
            <a:ext cx="2009552" cy="193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ortatil\Desktop\moorder\revolver HD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05" y="259650"/>
            <a:ext cx="1411167" cy="8893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2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escena crimen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7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31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2048999" cy="68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 rot="627151">
            <a:off x="-624601" y="258008"/>
            <a:ext cx="15991203" cy="93610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  <a:tileRect/>
          </a:gradFill>
          <a:ln>
            <a:noFill/>
          </a:ln>
          <a:scene3d>
            <a:camera prst="perspectiveContrastingRigh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s-ES" sz="8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     </a:t>
            </a:r>
            <a:r>
              <a:rPr lang="es-ES" sz="6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ESTRUCTURA</a:t>
            </a:r>
            <a:endParaRPr lang="es-ES" sz="9600" dirty="0" smtClean="0">
              <a:solidFill>
                <a:schemeClr val="tx1"/>
              </a:solidFill>
              <a:latin typeface="Call Of Ops Duty" panose="02000500000000000000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10644" y="2270612"/>
            <a:ext cx="5708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90 MINUTOS DE JUEGO ESTRUCTURADO EN DOS PARTES CON DOS OBJETIVOS DIFERENTES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1032" name="Picture 8" descr="C:\Users\Portatil\Desktop\moorder\trabaj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968" y="4293096"/>
            <a:ext cx="2009400" cy="20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1046173" y="4605298"/>
            <a:ext cx="4756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FOMENTA EL TRABAJO EN EQUIPO Y LA UNIÓN DEL GRUPO DE TRABAJO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3075" name="Picture 3" descr="C:\Users\Portatil\Desktop\moorder\9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93162"/>
            <a:ext cx="1939894" cy="193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ortatil\Desktop\moorder\revolver HD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05" y="259650"/>
            <a:ext cx="1411167" cy="8893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escena crimen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7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31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2048999" cy="68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 rot="627151">
            <a:off x="-624601" y="258008"/>
            <a:ext cx="15991203" cy="93610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  <a:tileRect/>
          </a:gradFill>
          <a:ln>
            <a:noFill/>
          </a:ln>
          <a:scene3d>
            <a:camera prst="perspectiveContrastingRigh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s-ES" sz="8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     </a:t>
            </a:r>
            <a:r>
              <a:rPr lang="es-ES" sz="6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ventajas</a:t>
            </a:r>
            <a:endParaRPr lang="es-ES" sz="9600" dirty="0" smtClean="0">
              <a:solidFill>
                <a:schemeClr val="tx1"/>
              </a:solidFill>
              <a:latin typeface="Call Of Ops Duty" panose="02000500000000000000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4926" y="2117174"/>
            <a:ext cx="65375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PORTÁTIL, SE PUEDE REALIZAR EN LAS INSTALACIONES DEL CLIENTE O CUALQUIER OTRO LUGAR QUE PUEDA ALBERGAR A LOS JUGADORES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74431" y="4869160"/>
            <a:ext cx="6192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PRESUPUESTO A MEDIDA SEGÚN CANTIDAD DE JUGADORES, GRUPOS, EMPLAZAMIENTO, ETC 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4098" name="Picture 2" descr="C:\Users\Portatil\Desktop\moorder\cam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99275"/>
            <a:ext cx="2021955" cy="202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Portatil\Desktop\moorder\euro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249" y="4485639"/>
            <a:ext cx="2061231" cy="206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ortatil\Desktop\moorder\revolver HD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05" y="259650"/>
            <a:ext cx="1411167" cy="8893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6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escena crimen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7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31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2048999" cy="68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 rot="627151">
            <a:off x="-624601" y="258008"/>
            <a:ext cx="15991203" cy="93610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  <a:tileRect/>
          </a:gradFill>
          <a:ln>
            <a:noFill/>
          </a:ln>
          <a:scene3d>
            <a:camera prst="perspectiveContrastingRigh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s-ES" sz="8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     </a:t>
            </a:r>
            <a:r>
              <a:rPr lang="es-ES" sz="6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CALIDAD</a:t>
            </a:r>
            <a:endParaRPr lang="es-ES" sz="9600" dirty="0" smtClean="0">
              <a:solidFill>
                <a:schemeClr val="tx1"/>
              </a:solidFill>
              <a:latin typeface="Call Of Ops Duty" panose="02000500000000000000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4926" y="2045166"/>
            <a:ext cx="65375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LA REALIZACIÓN DE OTROS ROOM ESCAPES COMO CUBICK, LOCKED ZGZ, GRANOLLERS EXPERIENCE Y  BOOM ESCAPE NOS AVALA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-36512" y="4509120"/>
            <a:ext cx="68476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DISEÑADO CON LA MISMA ESTRUCTURA Y OBJETIVOS QUE LAS ACTIVIDADES REALIZADAS POR LAS MEJORES EMPRESAS DE COACHING  Y RRHH 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4099" name="Picture 3" descr="C:\Users\Portatil\Desktop\moorder\prof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135" y="4299983"/>
            <a:ext cx="2081345" cy="208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Portatil\Desktop\moorder\1S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2091507" cy="209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Portatil\Desktop\moorder\revolver HD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05" y="259650"/>
            <a:ext cx="1411167" cy="8893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9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escena crimen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7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31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2048999" cy="68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 rot="627151">
            <a:off x="-624601" y="258008"/>
            <a:ext cx="15991203" cy="93610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  <a:tileRect/>
          </a:gradFill>
          <a:ln>
            <a:noFill/>
          </a:ln>
          <a:scene3d>
            <a:camera prst="perspectiveContrastingRigh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s-ES" sz="8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     </a:t>
            </a:r>
            <a:r>
              <a:rPr lang="es-ES" sz="6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CONTACTO</a:t>
            </a:r>
            <a:endParaRPr lang="es-ES" sz="9600" dirty="0" smtClean="0">
              <a:solidFill>
                <a:schemeClr val="tx1"/>
              </a:solidFill>
              <a:latin typeface="Call Of Ops Duty" panose="02000500000000000000" pitchFamily="2" charset="0"/>
            </a:endParaRPr>
          </a:p>
        </p:txBody>
      </p:sp>
      <p:pic>
        <p:nvPicPr>
          <p:cNvPr id="5122" name="Picture 2" descr="C:\Users\Portatil\Desktop\moorder\CONTACT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5283"/>
            <a:ext cx="6620222" cy="662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323528" y="1844824"/>
            <a:ext cx="57364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SI TIENE DUDAS SOBRE EL JUEGO, QUIERE SABER DISPONIBILIDAD Y/O PEDIR PRESUPUESTO PERSONALIZADO NO DUDE       EN PONERSE EN CONTACTO    CON NOSOTROS</a:t>
            </a:r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45230" y="4725144"/>
            <a:ext cx="57364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info@locusfugae.com</a:t>
            </a:r>
          </a:p>
          <a:p>
            <a:r>
              <a:rPr lang="es-E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605 84 59 71</a:t>
            </a:r>
          </a:p>
          <a:p>
            <a:endParaRPr lang="es-ES" sz="28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endParaRPr lang="es-E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10" name="Picture 2" descr="C:\Users\Portatil\Desktop\moorder\revolver HD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05" y="259650"/>
            <a:ext cx="1411167" cy="8893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0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escena crimen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7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31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2048999" cy="68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-972616" y="5229200"/>
            <a:ext cx="10081120" cy="792088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  <a:tileRect/>
          </a:gradFill>
          <a:ln>
            <a:noFill/>
          </a:ln>
          <a:scene3d>
            <a:camera prst="perspectiveHeroicExtremeLef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6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para empresas     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-900608" y="3429000"/>
            <a:ext cx="13321480" cy="93610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C00000"/>
              </a:gs>
            </a:gsLst>
            <a:lin ang="5400000" scaled="1"/>
            <a:tileRect/>
          </a:gradFill>
          <a:ln>
            <a:noFill/>
          </a:ln>
          <a:scene3d>
            <a:camera prst="perspectiveContrastingRightFacing"/>
            <a:lightRig rig="threePt" dir="t"/>
          </a:scene3d>
          <a:sp3d extrusionH="12700">
            <a:bevelT w="6350"/>
            <a:bevelB w="6350"/>
            <a:extrusionClr>
              <a:srgbClr val="F60808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0" dirty="0" smtClean="0">
                <a:solidFill>
                  <a:schemeClr val="tx1"/>
                </a:solidFill>
                <a:latin typeface="Call Of Ops Duty" panose="02000500000000000000" pitchFamily="2" charset="0"/>
              </a:rPr>
              <a:t>              Room escape </a:t>
            </a:r>
            <a:endParaRPr lang="es-ES" sz="9600" dirty="0" smtClean="0">
              <a:solidFill>
                <a:schemeClr val="tx1"/>
              </a:solidFill>
              <a:latin typeface="Call Of Ops Duty" panose="02000500000000000000" pitchFamily="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55576" y="908720"/>
            <a:ext cx="5736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GRACIAS POR SU ATENCIÓN</a:t>
            </a:r>
            <a:endParaRPr lang="es-ES" sz="5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9" name="Picture 2" descr="C:\Users\Portatil\Desktop\moorder\revolver HD 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8503">
            <a:off x="635552" y="4339530"/>
            <a:ext cx="1861376" cy="117305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166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Berlin Sans FB Demi</vt:lpstr>
      <vt:lpstr>Calibri</vt:lpstr>
      <vt:lpstr>Call Of Ops Duty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</dc:creator>
  <cp:lastModifiedBy>Usuario</cp:lastModifiedBy>
  <cp:revision>24</cp:revision>
  <dcterms:created xsi:type="dcterms:W3CDTF">2016-11-05T18:31:35Z</dcterms:created>
  <dcterms:modified xsi:type="dcterms:W3CDTF">2017-04-17T09:06:57Z</dcterms:modified>
</cp:coreProperties>
</file>